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8" r:id="rId6"/>
    <p:sldId id="306" r:id="rId7"/>
    <p:sldId id="302" r:id="rId8"/>
    <p:sldId id="300" r:id="rId9"/>
    <p:sldId id="264" r:id="rId10"/>
    <p:sldId id="291" r:id="rId11"/>
    <p:sldId id="294" r:id="rId12"/>
    <p:sldId id="262" r:id="rId13"/>
    <p:sldId id="305" r:id="rId14"/>
    <p:sldId id="298" r:id="rId15"/>
    <p:sldId id="301" r:id="rId16"/>
    <p:sldId id="286" r:id="rId17"/>
    <p:sldId id="299" r:id="rId18"/>
    <p:sldId id="303" r:id="rId19"/>
    <p:sldId id="297" r:id="rId20"/>
    <p:sldId id="30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204" autoAdjust="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7/30/2024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7/30/2024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681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941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01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3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01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847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91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34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27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70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9900" y="2184934"/>
            <a:ext cx="6856292" cy="1929575"/>
          </a:xfrm>
        </p:spPr>
        <p:txBody>
          <a:bodyPr>
            <a:normAutofit/>
          </a:bodyPr>
          <a:lstStyle/>
          <a:p>
            <a:r>
              <a:rPr lang="en-US" dirty="0"/>
              <a:t>AJAX &amp; </a:t>
            </a:r>
            <a:r>
              <a:rPr lang="en-US" dirty="0" err="1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426594" y="1337913"/>
            <a:ext cx="8364354" cy="35218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 1. An event occurs in a web page (page is loaded, button is    clicked)</a:t>
            </a:r>
          </a:p>
          <a:p>
            <a:pPr marL="0" indent="0">
              <a:buNone/>
            </a:pPr>
            <a:r>
              <a:rPr lang="en-US" sz="2200" dirty="0"/>
              <a:t>2. An </a:t>
            </a:r>
            <a:r>
              <a:rPr lang="en-US" sz="2200" dirty="0" err="1"/>
              <a:t>XMLHttpRequest</a:t>
            </a:r>
            <a:r>
              <a:rPr lang="en-US" sz="2200" dirty="0"/>
              <a:t> object is created by JavaScript</a:t>
            </a:r>
          </a:p>
          <a:p>
            <a:pPr marL="0" indent="0">
              <a:buNone/>
            </a:pPr>
            <a:r>
              <a:rPr lang="en-US" sz="2200" dirty="0"/>
              <a:t>3. The </a:t>
            </a:r>
            <a:r>
              <a:rPr lang="en-US" sz="2200" dirty="0" err="1"/>
              <a:t>XMLHttpRequest</a:t>
            </a:r>
            <a:r>
              <a:rPr lang="en-US" sz="2200" dirty="0"/>
              <a:t> object sends a request to a web server</a:t>
            </a:r>
          </a:p>
          <a:p>
            <a:pPr marL="0" indent="0">
              <a:buNone/>
            </a:pPr>
            <a:r>
              <a:rPr lang="en-US" sz="2200" dirty="0"/>
              <a:t>4. The server processes the request</a:t>
            </a:r>
          </a:p>
          <a:p>
            <a:pPr marL="0" indent="0">
              <a:buNone/>
            </a:pPr>
            <a:r>
              <a:rPr lang="en-US" sz="2200" dirty="0"/>
              <a:t>5. The server sends a response back to the web page</a:t>
            </a:r>
          </a:p>
          <a:p>
            <a:pPr marL="0" indent="0">
              <a:buNone/>
            </a:pPr>
            <a:r>
              <a:rPr lang="en-US" sz="2200" dirty="0"/>
              <a:t>6. The response is read by JavaScript</a:t>
            </a:r>
          </a:p>
          <a:p>
            <a:pPr marL="0" indent="0">
              <a:buNone/>
            </a:pPr>
            <a:r>
              <a:rPr lang="en-US" sz="2200" dirty="0"/>
              <a:t>7. Proper action (like page update) is performed by JavaScript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87D34-57D5-557C-B005-E6C6B87F439E}"/>
              </a:ext>
            </a:extLst>
          </p:cNvPr>
          <p:cNvSpPr txBox="1"/>
          <p:nvPr/>
        </p:nvSpPr>
        <p:spPr>
          <a:xfrm>
            <a:off x="9532675" y="5370896"/>
            <a:ext cx="3773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* What Better ?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Ans: Fetch API</a:t>
            </a:r>
          </a:p>
        </p:txBody>
      </p:sp>
    </p:spTree>
    <p:extLst>
      <p:ext uri="{BB962C8B-B14F-4D97-AF65-F5344CB8AC3E}">
        <p14:creationId xmlns:p14="http://schemas.microsoft.com/office/powerpoint/2010/main" val="320643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8498" y="2342609"/>
            <a:ext cx="6594768" cy="1168442"/>
          </a:xfrm>
        </p:spPr>
        <p:txBody>
          <a:bodyPr>
            <a:normAutofit/>
          </a:bodyPr>
          <a:lstStyle/>
          <a:p>
            <a:r>
              <a:rPr lang="en-US" dirty="0"/>
              <a:t>What is JSON ?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726D2CF-2F7C-B52D-5073-34076D8C04A9}"/>
              </a:ext>
            </a:extLst>
          </p:cNvPr>
          <p:cNvSpPr txBox="1"/>
          <p:nvPr/>
        </p:nvSpPr>
        <p:spPr>
          <a:xfrm>
            <a:off x="8115882" y="3244334"/>
            <a:ext cx="421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JavaScript Object Notation</a:t>
            </a:r>
          </a:p>
        </p:txBody>
      </p:sp>
    </p:spTree>
    <p:extLst>
      <p:ext uri="{BB962C8B-B14F-4D97-AF65-F5344CB8AC3E}">
        <p14:creationId xmlns:p14="http://schemas.microsoft.com/office/powerpoint/2010/main" val="1688926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3487" y="2332984"/>
            <a:ext cx="6594768" cy="1168442"/>
          </a:xfrm>
        </p:spPr>
        <p:txBody>
          <a:bodyPr>
            <a:normAutofit/>
          </a:bodyPr>
          <a:lstStyle/>
          <a:p>
            <a:r>
              <a:rPr lang="en-US" dirty="0"/>
              <a:t>FACTS ABOUT JSON?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726D2CF-2F7C-B52D-5073-34076D8C04A9}"/>
              </a:ext>
            </a:extLst>
          </p:cNvPr>
          <p:cNvSpPr txBox="1"/>
          <p:nvPr/>
        </p:nvSpPr>
        <p:spPr>
          <a:xfrm>
            <a:off x="9049533" y="3244334"/>
            <a:ext cx="421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JavaScript Object Notation</a:t>
            </a:r>
          </a:p>
        </p:txBody>
      </p:sp>
    </p:spTree>
    <p:extLst>
      <p:ext uri="{BB962C8B-B14F-4D97-AF65-F5344CB8AC3E}">
        <p14:creationId xmlns:p14="http://schemas.microsoft.com/office/powerpoint/2010/main" val="2035390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5CFABE-4959-55C0-09C1-6241133A4B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7846" y="2030930"/>
            <a:ext cx="7997057" cy="563381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is a lightweight data-interchange format.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JSON is plain text written in JavaScript object notation.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JSON is a text format for storing and transporting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JSON format was originally specified by Douglas Crockford.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JSON is language independent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*</a:t>
            </a:r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8498" y="2342609"/>
            <a:ext cx="6594768" cy="1168442"/>
          </a:xfrm>
        </p:spPr>
        <p:txBody>
          <a:bodyPr>
            <a:normAutofit/>
          </a:bodyPr>
          <a:lstStyle/>
          <a:p>
            <a:r>
              <a:rPr lang="en-US" dirty="0"/>
              <a:t>Why Use JSON?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726D2CF-2F7C-B52D-5073-34076D8C04A9}"/>
              </a:ext>
            </a:extLst>
          </p:cNvPr>
          <p:cNvSpPr txBox="1"/>
          <p:nvPr/>
        </p:nvSpPr>
        <p:spPr>
          <a:xfrm>
            <a:off x="8115882" y="3244334"/>
            <a:ext cx="421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JavaScript Object Notation</a:t>
            </a:r>
          </a:p>
        </p:txBody>
      </p:sp>
    </p:spTree>
    <p:extLst>
      <p:ext uri="{BB962C8B-B14F-4D97-AF65-F5344CB8AC3E}">
        <p14:creationId xmlns:p14="http://schemas.microsoft.com/office/powerpoint/2010/main" val="1649685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075" y="1089456"/>
            <a:ext cx="6594768" cy="2720205"/>
          </a:xfrm>
        </p:spPr>
        <p:txBody>
          <a:bodyPr>
            <a:normAutofit/>
          </a:bodyPr>
          <a:lstStyle/>
          <a:p>
            <a:r>
              <a:rPr lang="en-US" dirty="0"/>
              <a:t>2 main functionality of JSON?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726D2CF-2F7C-B52D-5073-34076D8C04A9}"/>
              </a:ext>
            </a:extLst>
          </p:cNvPr>
          <p:cNvSpPr txBox="1"/>
          <p:nvPr/>
        </p:nvSpPr>
        <p:spPr>
          <a:xfrm>
            <a:off x="6450712" y="3429000"/>
            <a:ext cx="421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JavaScript Object Notation</a:t>
            </a:r>
          </a:p>
        </p:txBody>
      </p:sp>
    </p:spTree>
    <p:extLst>
      <p:ext uri="{BB962C8B-B14F-4D97-AF65-F5344CB8AC3E}">
        <p14:creationId xmlns:p14="http://schemas.microsoft.com/office/powerpoint/2010/main" val="4213437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717326" y="1626669"/>
            <a:ext cx="7615274" cy="4186990"/>
          </a:xfrm>
        </p:spPr>
        <p:txBody>
          <a:bodyPr>
            <a:normAutofit/>
          </a:bodyPr>
          <a:lstStyle/>
          <a:p>
            <a:r>
              <a:rPr lang="en-US" sz="2400" dirty="0"/>
              <a:t>JavaScript has a built-in function for converting JSON strings into JavaScript objects: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JSON.parse</a:t>
            </a:r>
            <a:r>
              <a:rPr lang="en-US" sz="2400" dirty="0"/>
              <a:t>()</a:t>
            </a:r>
          </a:p>
          <a:p>
            <a:endParaRPr lang="en-US" sz="2400" dirty="0"/>
          </a:p>
          <a:p>
            <a:r>
              <a:rPr lang="en-US" sz="2400" dirty="0"/>
              <a:t>JavaScript also has a built-in function for converting an object into a JSON string: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JSON.stringify</a:t>
            </a:r>
            <a:r>
              <a:rPr lang="en-US" sz="2400" dirty="0"/>
              <a:t>()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FF9C87C-FE78-2A92-DA2F-C5257A44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6627" y="-847023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JavaScript has a built in function for converting JSON strings into JavaScript objects: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JSON.parse()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JavaScript also has a built in function for converting an object into a JSON string: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JSON.stringify()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071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9066" y="972152"/>
            <a:ext cx="6594768" cy="3031958"/>
          </a:xfrm>
        </p:spPr>
        <p:txBody>
          <a:bodyPr>
            <a:normAutofit/>
          </a:bodyPr>
          <a:lstStyle/>
          <a:p>
            <a:r>
              <a:rPr lang="en-US" dirty="0"/>
              <a:t>What make ajax &amp; </a:t>
            </a:r>
            <a:r>
              <a:rPr lang="en-US" dirty="0" err="1"/>
              <a:t>json</a:t>
            </a:r>
            <a:r>
              <a:rPr lang="en-US" dirty="0"/>
              <a:t> work together ?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726D2CF-2F7C-B52D-5073-34076D8C04A9}"/>
              </a:ext>
            </a:extLst>
          </p:cNvPr>
          <p:cNvSpPr txBox="1"/>
          <p:nvPr/>
        </p:nvSpPr>
        <p:spPr>
          <a:xfrm>
            <a:off x="8115882" y="3429000"/>
            <a:ext cx="4215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Asynchronous JavaScript And XML.</a:t>
            </a:r>
          </a:p>
          <a:p>
            <a:r>
              <a:rPr lang="en-US" dirty="0">
                <a:solidFill>
                  <a:schemeClr val="bg1"/>
                </a:solidFill>
              </a:rPr>
              <a:t>&amp;</a:t>
            </a:r>
          </a:p>
          <a:p>
            <a:r>
              <a:rPr lang="en-US" dirty="0">
                <a:solidFill>
                  <a:schemeClr val="bg1"/>
                </a:solidFill>
              </a:rPr>
              <a:t>JavaScript Object Notation</a:t>
            </a:r>
          </a:p>
        </p:txBody>
      </p:sp>
    </p:spTree>
    <p:extLst>
      <p:ext uri="{BB962C8B-B14F-4D97-AF65-F5344CB8AC3E}">
        <p14:creationId xmlns:p14="http://schemas.microsoft.com/office/powerpoint/2010/main" val="407032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8498" y="2342609"/>
            <a:ext cx="6594768" cy="1168442"/>
          </a:xfrm>
        </p:spPr>
        <p:txBody>
          <a:bodyPr>
            <a:normAutofit/>
          </a:bodyPr>
          <a:lstStyle/>
          <a:p>
            <a:r>
              <a:rPr lang="en-US" dirty="0"/>
              <a:t>What is ajax ?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726D2CF-2F7C-B52D-5073-34076D8C04A9}"/>
              </a:ext>
            </a:extLst>
          </p:cNvPr>
          <p:cNvSpPr txBox="1"/>
          <p:nvPr/>
        </p:nvSpPr>
        <p:spPr>
          <a:xfrm>
            <a:off x="7328101" y="3302084"/>
            <a:ext cx="421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Asynchronous JavaScript And XML.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5CFABE-4959-55C0-09C1-6241133A4B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0598" y="1572676"/>
            <a:ext cx="7907737" cy="478367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Technology –</a:t>
            </a:r>
          </a:p>
          <a:p>
            <a:pPr marL="800100" lvl="1" indent="-342900"/>
            <a:r>
              <a:rPr lang="en-US" sz="3200" dirty="0"/>
              <a:t>XML</a:t>
            </a:r>
          </a:p>
          <a:p>
            <a:pPr marL="800100" lvl="1" indent="-342900"/>
            <a:r>
              <a:rPr lang="en-US" sz="3200" dirty="0"/>
              <a:t>HTML</a:t>
            </a:r>
          </a:p>
          <a:p>
            <a:pPr marL="800100" lvl="1" indent="-342900"/>
            <a:r>
              <a:rPr lang="en-US" sz="3200" dirty="0"/>
              <a:t>CSS</a:t>
            </a:r>
          </a:p>
          <a:p>
            <a:pPr marL="800100" lvl="1" indent="-342900"/>
            <a:r>
              <a:rPr lang="en-US" sz="3200" dirty="0"/>
              <a:t>JAVASCRIPT</a:t>
            </a:r>
          </a:p>
          <a:p>
            <a:pPr marL="800100" lvl="1" indent="-342900"/>
            <a:endParaRPr lang="en-US" sz="3200" dirty="0"/>
          </a:p>
          <a:p>
            <a:pPr marL="800100" lvl="1" indent="-342900"/>
            <a:endParaRPr lang="en-US" sz="3200" dirty="0"/>
          </a:p>
          <a:p>
            <a:pPr marL="800100" lvl="1" indent="-342900"/>
            <a:endParaRPr lang="en-US" sz="3200" dirty="0"/>
          </a:p>
          <a:p>
            <a:pPr marL="800100" lvl="1" indent="-342900"/>
            <a:endParaRPr lang="en-US" sz="3200" dirty="0"/>
          </a:p>
          <a:p>
            <a:pPr lvl="6" indent="0">
              <a:buNone/>
            </a:pPr>
            <a:r>
              <a:rPr lang="en-US" sz="3200" dirty="0"/>
              <a:t>* XML + HTML = XHTML</a:t>
            </a:r>
          </a:p>
        </p:txBody>
      </p:sp>
    </p:spTree>
    <p:extLst>
      <p:ext uri="{BB962C8B-B14F-4D97-AF65-F5344CB8AC3E}">
        <p14:creationId xmlns:p14="http://schemas.microsoft.com/office/powerpoint/2010/main" val="119565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4237" y="2318308"/>
            <a:ext cx="7010950" cy="1168442"/>
          </a:xfrm>
        </p:spPr>
        <p:txBody>
          <a:bodyPr>
            <a:normAutofit/>
          </a:bodyPr>
          <a:lstStyle/>
          <a:p>
            <a:r>
              <a:rPr lang="en-US" dirty="0"/>
              <a:t>FACTS ABOUT ajax ?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726D2CF-2F7C-B52D-5073-34076D8C04A9}"/>
              </a:ext>
            </a:extLst>
          </p:cNvPr>
          <p:cNvSpPr txBox="1"/>
          <p:nvPr/>
        </p:nvSpPr>
        <p:spPr>
          <a:xfrm>
            <a:off x="8184749" y="3244334"/>
            <a:ext cx="421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Asynchronous JavaScript And XML.</a:t>
            </a:r>
          </a:p>
        </p:txBody>
      </p:sp>
    </p:spTree>
    <p:extLst>
      <p:ext uri="{BB962C8B-B14F-4D97-AF65-F5344CB8AC3E}">
        <p14:creationId xmlns:p14="http://schemas.microsoft.com/office/powerpoint/2010/main" val="903119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5CFABE-4959-55C0-09C1-6241133A4B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76368" y="1530818"/>
            <a:ext cx="7372952" cy="444647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AJAX is not a programming language.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is a technique for creating fast and dynamic web pages.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AJAX is a technique for accessing web servers from a web page.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AJAX is a web browser technology independent of web server software.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is stored in XML format and fetched from the server.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idea of AJAX was proposed by Jesse James Garrett in 2005.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5014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944241"/>
            <a:ext cx="6589150" cy="700271"/>
          </a:xfrm>
        </p:spPr>
        <p:txBody>
          <a:bodyPr/>
          <a:lstStyle/>
          <a:p>
            <a:r>
              <a:rPr lang="en-US" dirty="0"/>
              <a:t>Key point 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0501" y="1879797"/>
            <a:ext cx="6597650" cy="43862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Allows web pages to update asynchronously by exchanging small amounts of data with the server behind the scenes.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Enhances the user experience by updating parts of a web page without reloading the whole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AJAX just uses a combination of:</a:t>
            </a:r>
          </a:p>
          <a:p>
            <a:pPr marL="742950" lvl="1" indent="-285750"/>
            <a:r>
              <a:rPr lang="en-US" sz="2000" dirty="0"/>
              <a:t>A browser built-in </a:t>
            </a:r>
            <a:r>
              <a:rPr lang="en-US" sz="2000" dirty="0" err="1"/>
              <a:t>XMHttpRequest</a:t>
            </a:r>
            <a:r>
              <a:rPr lang="en-US" sz="2000" dirty="0"/>
              <a:t> Object</a:t>
            </a:r>
          </a:p>
          <a:p>
            <a:pPr marL="742950" lvl="1" indent="-285750"/>
            <a:r>
              <a:rPr lang="en-US" sz="2000" dirty="0"/>
              <a:t>JavaScript and HTML DOM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6C13EE-4FFB-41C5-34E3-FFBFB98EA69E}"/>
              </a:ext>
            </a:extLst>
          </p:cNvPr>
          <p:cNvSpPr txBox="1"/>
          <p:nvPr/>
        </p:nvSpPr>
        <p:spPr>
          <a:xfrm>
            <a:off x="4562374" y="5706645"/>
            <a:ext cx="3696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* CORE  COMPONENT    OF AJAX?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Working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0951CF0F-98FA-E1CA-E0BC-99B9EFB164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15"/>
          <a:stretch/>
        </p:blipFill>
        <p:spPr>
          <a:xfrm>
            <a:off x="19" y="10"/>
            <a:ext cx="12272191" cy="6857990"/>
          </a:xfrm>
          <a:prstGeom prst="rect">
            <a:avLst/>
          </a:prstGeom>
          <a:noFill/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C78114DE-2623-A64D-F965-CDAAF71E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85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426594" y="1337913"/>
            <a:ext cx="8364354" cy="35218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 1. An event occurs in a web page (page is loaded, button is    clicked)</a:t>
            </a:r>
          </a:p>
          <a:p>
            <a:pPr marL="0" indent="0">
              <a:buNone/>
            </a:pPr>
            <a:r>
              <a:rPr lang="en-US" sz="2200" dirty="0"/>
              <a:t>2. An </a:t>
            </a:r>
            <a:r>
              <a:rPr lang="en-US" sz="2200" dirty="0" err="1"/>
              <a:t>XMLHttpRequest</a:t>
            </a:r>
            <a:r>
              <a:rPr lang="en-US" sz="2200" dirty="0"/>
              <a:t> object is created by JavaScript</a:t>
            </a:r>
          </a:p>
          <a:p>
            <a:pPr marL="0" indent="0">
              <a:buNone/>
            </a:pPr>
            <a:r>
              <a:rPr lang="en-US" sz="2200" dirty="0"/>
              <a:t>3. The </a:t>
            </a:r>
            <a:r>
              <a:rPr lang="en-US" sz="2200" dirty="0" err="1"/>
              <a:t>XMLHttpRequest</a:t>
            </a:r>
            <a:r>
              <a:rPr lang="en-US" sz="2200" dirty="0"/>
              <a:t> object sends a request to a web server</a:t>
            </a:r>
          </a:p>
          <a:p>
            <a:pPr marL="0" indent="0">
              <a:buNone/>
            </a:pPr>
            <a:r>
              <a:rPr lang="en-US" sz="2200" dirty="0"/>
              <a:t>4. The server processes the request</a:t>
            </a:r>
          </a:p>
          <a:p>
            <a:pPr marL="0" indent="0">
              <a:buNone/>
            </a:pPr>
            <a:r>
              <a:rPr lang="en-US" sz="2200" dirty="0"/>
              <a:t>5. The server sends a response back to the web page</a:t>
            </a:r>
          </a:p>
          <a:p>
            <a:pPr marL="0" indent="0">
              <a:buNone/>
            </a:pPr>
            <a:r>
              <a:rPr lang="en-US" sz="2200" dirty="0"/>
              <a:t>6. The response is read by JavaScript</a:t>
            </a:r>
          </a:p>
          <a:p>
            <a:pPr marL="0" indent="0">
              <a:buNone/>
            </a:pPr>
            <a:r>
              <a:rPr lang="en-US" sz="2200" dirty="0"/>
              <a:t>7. Proper action (like page update) is performed by JavaScript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87D34-57D5-557C-B005-E6C6B87F439E}"/>
              </a:ext>
            </a:extLst>
          </p:cNvPr>
          <p:cNvSpPr txBox="1"/>
          <p:nvPr/>
        </p:nvSpPr>
        <p:spPr>
          <a:xfrm>
            <a:off x="9532675" y="5370896"/>
            <a:ext cx="3773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* What Better 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Ans: ???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1261F2AC417A47B79FF2F9F087C82A" ma:contentTypeVersion="1" ma:contentTypeDescription="Create a new document." ma:contentTypeScope="" ma:versionID="93d518e74b0debfd0b29f49f4c6e2009">
  <xsd:schema xmlns:xsd="http://www.w3.org/2001/XMLSchema" xmlns:xs="http://www.w3.org/2001/XMLSchema" xmlns:p="http://schemas.microsoft.com/office/2006/metadata/properties" xmlns:ns3="42579e07-7c77-4d62-934d-4c2d661378c7" targetNamespace="http://schemas.microsoft.com/office/2006/metadata/properties" ma:root="true" ma:fieldsID="2ca9c817fa402871d4a4ba3edac41956" ns3:_="">
    <xsd:import namespace="42579e07-7c77-4d62-934d-4c2d661378c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579e07-7c77-4d62-934d-4c2d661378c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documentManagement/types"/>
    <ds:schemaRef ds:uri="http://purl.org/dc/dcmitype/"/>
    <ds:schemaRef ds:uri="http://purl.org/dc/terms/"/>
    <ds:schemaRef ds:uri="42579e07-7c77-4d62-934d-4c2d661378c7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147A16-A25F-4120-B19D-84F1BB988F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579e07-7c77-4d62-934d-4c2d661378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{BC2B68AA-A28F-495A-812B-9E07183B06FC}tf33968143_win32</Template>
  <TotalTime>152</TotalTime>
  <Words>536</Words>
  <Application>Microsoft Office PowerPoint</Application>
  <PresentationFormat>Widescreen</PresentationFormat>
  <Paragraphs>100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Avenir Next LT Pro</vt:lpstr>
      <vt:lpstr>Calibri</vt:lpstr>
      <vt:lpstr>Consolas</vt:lpstr>
      <vt:lpstr>Verdana</vt:lpstr>
      <vt:lpstr>Custom</vt:lpstr>
      <vt:lpstr>AJAX &amp; json</vt:lpstr>
      <vt:lpstr>What is ajax ?</vt:lpstr>
      <vt:lpstr>PowerPoint Presentation</vt:lpstr>
      <vt:lpstr>FACTS ABOUT ajax ?</vt:lpstr>
      <vt:lpstr>PowerPoint Presentation</vt:lpstr>
      <vt:lpstr>Key point -</vt:lpstr>
      <vt:lpstr>Working ?</vt:lpstr>
      <vt:lpstr>PowerPoint Presentation</vt:lpstr>
      <vt:lpstr>PowerPoint Presentation</vt:lpstr>
      <vt:lpstr>PowerPoint Presentation</vt:lpstr>
      <vt:lpstr>What is JSON ?</vt:lpstr>
      <vt:lpstr>FACTS ABOUT JSON?</vt:lpstr>
      <vt:lpstr>PowerPoint Presentation</vt:lpstr>
      <vt:lpstr>Why Use JSON?</vt:lpstr>
      <vt:lpstr>2 main functionality of JSON?</vt:lpstr>
      <vt:lpstr>PowerPoint Presentation</vt:lpstr>
      <vt:lpstr>What make ajax &amp; json work together 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AJAX &amp; json</dc:title>
  <dc:creator>Gupta, Pragati</dc:creator>
  <cp:lastModifiedBy>Gupta, Pragati</cp:lastModifiedBy>
  <cp:revision>4</cp:revision>
  <dcterms:created xsi:type="dcterms:W3CDTF">2024-07-28T18:07:08Z</dcterms:created>
  <dcterms:modified xsi:type="dcterms:W3CDTF">2024-07-30T04:26:04Z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0x010100DF1261F2AC417A47B79FF2F9F087C82A</vt:lpwstr>
  </property>
</Properties>
</file>